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3" r:id="rId3"/>
    <p:sldId id="264" r:id="rId4"/>
    <p:sldId id="269" r:id="rId5"/>
    <p:sldId id="270" r:id="rId6"/>
    <p:sldId id="271" r:id="rId7"/>
    <p:sldId id="272" r:id="rId8"/>
    <p:sldId id="273" r:id="rId9"/>
    <p:sldId id="275" r:id="rId10"/>
    <p:sldId id="267" r:id="rId11"/>
  </p:sldIdLst>
  <p:sldSz cx="9144000" cy="6858000" type="screen4x3"/>
  <p:notesSz cx="6858000" cy="9144000"/>
  <p:embeddedFontLst>
    <p:embeddedFont>
      <p:font typeface="Sassoon Infant Rg" panose="02000503030000020003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  <p:embeddedFont>
      <p:font typeface="Twinkl SemiBold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8"/>
      </p:cViewPr>
      <p:guideLst>
        <p:guide orient="horz" pos="1525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Learning Objective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identify and compare the mass of objects using balance scales. 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identify the mass of objects by counting uniform informal units.</a:t>
            </a:r>
          </a:p>
          <a:p>
            <a:r>
              <a:rPr lang="en-GB" dirty="0">
                <a:latin typeface="Twinkl" pitchFamily="50" charset="0"/>
              </a:rPr>
              <a:t>I can compare the mass of objects using uniform informal units. 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sz="3600" dirty="0"/>
              <a:t>Mass</a:t>
            </a:r>
          </a:p>
        </p:txBody>
      </p:sp>
      <p:sp>
        <p:nvSpPr>
          <p:cNvPr id="2" name="Oval 1"/>
          <p:cNvSpPr/>
          <p:nvPr/>
        </p:nvSpPr>
        <p:spPr>
          <a:xfrm>
            <a:off x="995929" y="1452862"/>
            <a:ext cx="1351006" cy="13510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cs typeface="Twinkl"/>
              </a:rPr>
              <a:t>the same as</a:t>
            </a:r>
          </a:p>
        </p:txBody>
      </p:sp>
      <p:sp>
        <p:nvSpPr>
          <p:cNvPr id="7" name="Oval 6"/>
          <p:cNvSpPr/>
          <p:nvPr/>
        </p:nvSpPr>
        <p:spPr>
          <a:xfrm>
            <a:off x="2925423" y="1869515"/>
            <a:ext cx="1191002" cy="1191002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cs typeface="Twinkl"/>
              </a:rPr>
              <a:t>heavier</a:t>
            </a:r>
          </a:p>
        </p:txBody>
      </p:sp>
      <p:sp>
        <p:nvSpPr>
          <p:cNvPr id="8" name="Oval 7"/>
          <p:cNvSpPr/>
          <p:nvPr/>
        </p:nvSpPr>
        <p:spPr>
          <a:xfrm>
            <a:off x="5204838" y="2019719"/>
            <a:ext cx="1326291" cy="132629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cs typeface="Twinkl"/>
              </a:rPr>
              <a:t>heaviest</a:t>
            </a:r>
          </a:p>
        </p:txBody>
      </p:sp>
      <p:sp>
        <p:nvSpPr>
          <p:cNvPr id="9" name="Oval 8"/>
          <p:cNvSpPr/>
          <p:nvPr/>
        </p:nvSpPr>
        <p:spPr>
          <a:xfrm>
            <a:off x="6812179" y="3735311"/>
            <a:ext cx="1116862" cy="11168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cs typeface="Twinkl"/>
              </a:rPr>
              <a:t>lighter</a:t>
            </a:r>
          </a:p>
        </p:txBody>
      </p:sp>
      <p:sp>
        <p:nvSpPr>
          <p:cNvPr id="10" name="Oval 9"/>
          <p:cNvSpPr/>
          <p:nvPr/>
        </p:nvSpPr>
        <p:spPr>
          <a:xfrm>
            <a:off x="1075674" y="4006053"/>
            <a:ext cx="1692240" cy="16922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cs typeface="Twinkl"/>
              </a:rPr>
              <a:t>lightest</a:t>
            </a:r>
          </a:p>
        </p:txBody>
      </p:sp>
      <p:sp>
        <p:nvSpPr>
          <p:cNvPr id="11" name="Oval 10"/>
          <p:cNvSpPr/>
          <p:nvPr/>
        </p:nvSpPr>
        <p:spPr>
          <a:xfrm>
            <a:off x="3403191" y="3568150"/>
            <a:ext cx="1130960" cy="1130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cs typeface="Twinkl"/>
              </a:rPr>
              <a:t>more than</a:t>
            </a:r>
          </a:p>
        </p:txBody>
      </p:sp>
      <p:sp>
        <p:nvSpPr>
          <p:cNvPr id="12" name="Oval 11"/>
          <p:cNvSpPr/>
          <p:nvPr/>
        </p:nvSpPr>
        <p:spPr>
          <a:xfrm>
            <a:off x="7076918" y="1543581"/>
            <a:ext cx="1130960" cy="1130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cs typeface="Twinkl"/>
              </a:rPr>
              <a:t>less than</a:t>
            </a:r>
          </a:p>
        </p:txBody>
      </p:sp>
      <p:sp>
        <p:nvSpPr>
          <p:cNvPr id="13" name="Oval 12"/>
          <p:cNvSpPr/>
          <p:nvPr/>
        </p:nvSpPr>
        <p:spPr>
          <a:xfrm>
            <a:off x="5045942" y="4349112"/>
            <a:ext cx="1411047" cy="14110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cs typeface="Twinkl"/>
              </a:rPr>
              <a:t>equal to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sz="2800" dirty="0"/>
              <a:t>Find and compare the mass of the objects.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27918" y="2125036"/>
            <a:ext cx="3118526" cy="1565929"/>
            <a:chOff x="2281881" y="1975562"/>
            <a:chExt cx="4580238" cy="22999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881" y="2582528"/>
              <a:ext cx="4580238" cy="169294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926" y="2336439"/>
              <a:ext cx="464916" cy="46543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655" y="2299472"/>
              <a:ext cx="464916" cy="4654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158" y="2320942"/>
              <a:ext cx="464916" cy="4654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178" y="1975562"/>
              <a:ext cx="464916" cy="46543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2974">
              <a:off x="2499713" y="2019608"/>
              <a:ext cx="1499286" cy="96096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088026" y="1927276"/>
            <a:ext cx="3118526" cy="1763688"/>
            <a:chOff x="2281881" y="1685109"/>
            <a:chExt cx="4580238" cy="259036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881" y="2582528"/>
              <a:ext cx="4580238" cy="169294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926" y="2336439"/>
              <a:ext cx="464916" cy="46543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655" y="2299472"/>
              <a:ext cx="464916" cy="46543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158" y="2320942"/>
              <a:ext cx="464916" cy="46543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178" y="1975562"/>
              <a:ext cx="464916" cy="46543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530" y="1971864"/>
              <a:ext cx="464916" cy="46543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246" y="1685109"/>
              <a:ext cx="464916" cy="46543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8"/>
          <a:stretch/>
        </p:blipFill>
        <p:spPr>
          <a:xfrm rot="1102734">
            <a:off x="5236043" y="2076927"/>
            <a:ext cx="1066867" cy="726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0918" y="4062702"/>
            <a:ext cx="3113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stapler weighs </a:t>
            </a:r>
            <a:r>
              <a:rPr lang="en-GB" u="sng" dirty="0">
                <a:cs typeface="Twinkl"/>
              </a:rPr>
              <a:t>	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80642" y="3988404"/>
            <a:ext cx="3707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pencil case weighs</a:t>
            </a:r>
            <a:br>
              <a:rPr lang="en-GB" dirty="0">
                <a:cs typeface="Twinkl"/>
              </a:rPr>
            </a:b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35338" y="5206767"/>
            <a:ext cx="566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stapler is </a:t>
            </a:r>
            <a:r>
              <a:rPr lang="en-GB" u="sng" dirty="0">
                <a:cs typeface="Twinkl"/>
              </a:rPr>
              <a:t>	 	 </a:t>
            </a:r>
            <a:r>
              <a:rPr lang="en-GB" dirty="0">
                <a:cs typeface="Twinkl"/>
              </a:rPr>
              <a:t> than the pencil case.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27533" y="3990819"/>
            <a:ext cx="38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80373" y="4217677"/>
            <a:ext cx="38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99847" y="5104002"/>
            <a:ext cx="156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lighter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7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sz="2800" dirty="0"/>
              <a:t>Find and compare the mass of the objects.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18" y="2538298"/>
            <a:ext cx="3118526" cy="1152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576" y="2420938"/>
            <a:ext cx="255868" cy="256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26" y="2538297"/>
            <a:ext cx="3118526" cy="11526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88" y="2420938"/>
            <a:ext cx="255868" cy="2561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9656" y="4062702"/>
            <a:ext cx="339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shoe weighs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80642" y="4062702"/>
            <a:ext cx="370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book weighs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35338" y="5206767"/>
            <a:ext cx="566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book is </a:t>
            </a:r>
            <a:r>
              <a:rPr lang="en-GB" u="sng" dirty="0">
                <a:cs typeface="Twinkl"/>
              </a:rPr>
              <a:t>	         </a:t>
            </a:r>
            <a:r>
              <a:rPr lang="en-GB" dirty="0">
                <a:cs typeface="Twinkl"/>
              </a:rPr>
              <a:t> than the shoe.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88893" y="3990819"/>
            <a:ext cx="38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11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38900" y="3990819"/>
            <a:ext cx="57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15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05775" y="5113282"/>
            <a:ext cx="119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heavier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88" y="1974800"/>
            <a:ext cx="1153288" cy="70229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08" y="2420938"/>
            <a:ext cx="255868" cy="2561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40" y="2420938"/>
            <a:ext cx="255868" cy="25615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72" y="2420938"/>
            <a:ext cx="255868" cy="25615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04" y="2420938"/>
            <a:ext cx="255868" cy="2561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42" y="2199375"/>
            <a:ext cx="255868" cy="25615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74" y="2199375"/>
            <a:ext cx="255868" cy="2561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06" y="2199375"/>
            <a:ext cx="255868" cy="25615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38" y="2199375"/>
            <a:ext cx="255868" cy="25615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40" y="1967787"/>
            <a:ext cx="255868" cy="25615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72" y="1967787"/>
            <a:ext cx="255868" cy="2561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24" y="2420938"/>
            <a:ext cx="255868" cy="2561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60" y="2420938"/>
            <a:ext cx="255868" cy="2561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03" y="2420938"/>
            <a:ext cx="255868" cy="2561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65" y="2420938"/>
            <a:ext cx="255868" cy="2561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58" y="2190236"/>
            <a:ext cx="255868" cy="2561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794" y="2190236"/>
            <a:ext cx="255868" cy="2561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37" y="2190236"/>
            <a:ext cx="255868" cy="2561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99" y="2190236"/>
            <a:ext cx="255868" cy="2561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28" y="1944879"/>
            <a:ext cx="255868" cy="25615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71" y="1944879"/>
            <a:ext cx="255868" cy="25615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33" y="1944879"/>
            <a:ext cx="255868" cy="25615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98" y="1720437"/>
            <a:ext cx="255868" cy="25615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60" y="1720437"/>
            <a:ext cx="255868" cy="25615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7" y="1507408"/>
            <a:ext cx="255868" cy="256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295">
            <a:off x="5209624" y="1700267"/>
            <a:ext cx="1175146" cy="106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5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sz="2800" dirty="0"/>
              <a:t>Find and compare the mass of the objects.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18" y="2538298"/>
            <a:ext cx="3118526" cy="1152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576" y="2420938"/>
            <a:ext cx="255868" cy="256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26" y="2538297"/>
            <a:ext cx="3118526" cy="11526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88" y="2420938"/>
            <a:ext cx="255868" cy="2561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1030" y="4062702"/>
            <a:ext cx="352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bottle weighs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80642" y="4062702"/>
            <a:ext cx="370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mug weighs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35338" y="5206767"/>
            <a:ext cx="566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mug is </a:t>
            </a:r>
            <a:r>
              <a:rPr lang="en-GB" u="sng" dirty="0">
                <a:cs typeface="Twinkl"/>
              </a:rPr>
              <a:t>	              </a:t>
            </a:r>
            <a:r>
              <a:rPr lang="en-GB" dirty="0">
                <a:cs typeface="Twinkl"/>
              </a:rPr>
              <a:t>  the bottle.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06935" y="3990819"/>
            <a:ext cx="56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12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30037" y="3990819"/>
            <a:ext cx="57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12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03768" y="5147786"/>
            <a:ext cx="15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the same as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08" y="2420938"/>
            <a:ext cx="255868" cy="2561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40" y="2420938"/>
            <a:ext cx="255868" cy="25615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72" y="2420938"/>
            <a:ext cx="255868" cy="25615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04" y="2420938"/>
            <a:ext cx="255868" cy="2561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42" y="2199375"/>
            <a:ext cx="255868" cy="25615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74" y="2199375"/>
            <a:ext cx="255868" cy="2561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06" y="2199375"/>
            <a:ext cx="255868" cy="25615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38" y="2199375"/>
            <a:ext cx="255868" cy="25615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40" y="1967787"/>
            <a:ext cx="255868" cy="25615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72" y="1967787"/>
            <a:ext cx="255868" cy="2561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24" y="2420938"/>
            <a:ext cx="255868" cy="2561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60" y="2420938"/>
            <a:ext cx="255868" cy="2561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03" y="2420938"/>
            <a:ext cx="255868" cy="2561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65" y="2420938"/>
            <a:ext cx="255868" cy="2561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58" y="2190236"/>
            <a:ext cx="255868" cy="2561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794" y="2190236"/>
            <a:ext cx="255868" cy="2561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37" y="2190236"/>
            <a:ext cx="255868" cy="2561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99" y="2190236"/>
            <a:ext cx="255868" cy="2561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28" y="1944879"/>
            <a:ext cx="255868" cy="25615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71" y="1944879"/>
            <a:ext cx="255868" cy="25615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33" y="1944879"/>
            <a:ext cx="255868" cy="256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8"/>
          <a:stretch/>
        </p:blipFill>
        <p:spPr>
          <a:xfrm>
            <a:off x="1409567" y="1663517"/>
            <a:ext cx="368855" cy="101528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98" y="1967787"/>
            <a:ext cx="255868" cy="256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47" y="1791016"/>
            <a:ext cx="892910" cy="88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6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sz="2800" dirty="0"/>
              <a:t>Find and compare the mass of the objects.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18" y="2538298"/>
            <a:ext cx="3118526" cy="1152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94" y="2264533"/>
            <a:ext cx="412097" cy="4125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26" y="2538297"/>
            <a:ext cx="3118526" cy="1152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062702"/>
            <a:ext cx="497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eraser weighs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20258" y="4062702"/>
            <a:ext cx="392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sharpener weighs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20007" y="5206767"/>
            <a:ext cx="566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eraser is </a:t>
            </a:r>
            <a:r>
              <a:rPr lang="en-GB" u="sng" dirty="0">
                <a:cs typeface="Twinkl"/>
              </a:rPr>
              <a:t>		    </a:t>
            </a:r>
            <a:r>
              <a:rPr lang="en-GB" dirty="0">
                <a:cs typeface="Twinkl"/>
              </a:rPr>
              <a:t> than the sharpener.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89526" y="3990819"/>
            <a:ext cx="56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12087" y="3990819"/>
            <a:ext cx="57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83281" y="5113282"/>
            <a:ext cx="15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heavier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527" y="2264533"/>
            <a:ext cx="412097" cy="41256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463" y="2264533"/>
            <a:ext cx="412097" cy="4125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24" y="2381052"/>
            <a:ext cx="839335" cy="291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475">
            <a:off x="5449917" y="2155668"/>
            <a:ext cx="664733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3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sz="2800" dirty="0"/>
              <a:t>Find and compare the mass of the objects.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18" y="2538298"/>
            <a:ext cx="3118526" cy="11526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26" y="2538297"/>
            <a:ext cx="3118526" cy="1152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9656" y="4062702"/>
            <a:ext cx="339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paint tin weighs</a:t>
            </a:r>
          </a:p>
          <a:p>
            <a:pPr algn="ctr"/>
            <a:r>
              <a:rPr lang="en-GB" dirty="0">
                <a:cs typeface="Twinkl"/>
              </a:rPr>
              <a:t>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80642" y="4062702"/>
            <a:ext cx="370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tablet weighs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35338" y="5206767"/>
            <a:ext cx="566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tablet is </a:t>
            </a:r>
            <a:r>
              <a:rPr lang="en-GB" u="sng" dirty="0">
                <a:cs typeface="Twinkl"/>
              </a:rPr>
              <a:t>	              </a:t>
            </a:r>
            <a:r>
              <a:rPr lang="en-GB" dirty="0">
                <a:cs typeface="Twinkl"/>
              </a:rPr>
              <a:t> than the paint tin.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04054" y="4308112"/>
            <a:ext cx="56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15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68502" y="3990819"/>
            <a:ext cx="57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18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50023" y="5113282"/>
            <a:ext cx="15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heavier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94" y="2435031"/>
            <a:ext cx="243442" cy="243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96" y="2435031"/>
            <a:ext cx="243442" cy="2437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98" y="2435031"/>
            <a:ext cx="243442" cy="2437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00" y="2435031"/>
            <a:ext cx="243442" cy="2437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02" y="2435031"/>
            <a:ext cx="243442" cy="2437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24" y="2215959"/>
            <a:ext cx="243442" cy="2437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26" y="2215959"/>
            <a:ext cx="243442" cy="2437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28" y="2215959"/>
            <a:ext cx="243442" cy="2437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230" y="2215959"/>
            <a:ext cx="243442" cy="2437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605" y="1999303"/>
            <a:ext cx="243442" cy="2437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07" y="1999303"/>
            <a:ext cx="243442" cy="2437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09" y="1999303"/>
            <a:ext cx="243442" cy="2437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195" y="1781977"/>
            <a:ext cx="243442" cy="2437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97" y="1781977"/>
            <a:ext cx="243442" cy="243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07" y="1570793"/>
            <a:ext cx="243442" cy="2437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72" y="2474394"/>
            <a:ext cx="198017" cy="1982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89" y="2474394"/>
            <a:ext cx="198017" cy="1982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506" y="2474394"/>
            <a:ext cx="198017" cy="1982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523" y="2474394"/>
            <a:ext cx="198017" cy="19824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211" y="2474394"/>
            <a:ext cx="198017" cy="19824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28" y="2474394"/>
            <a:ext cx="198017" cy="1982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80" y="2293315"/>
            <a:ext cx="198017" cy="19824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97" y="2293315"/>
            <a:ext cx="198017" cy="19824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14" y="2293315"/>
            <a:ext cx="198017" cy="19824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31" y="2293315"/>
            <a:ext cx="198017" cy="1982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19" y="2293315"/>
            <a:ext cx="198017" cy="1982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08" y="2110276"/>
            <a:ext cx="198017" cy="1982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125" y="2110276"/>
            <a:ext cx="198017" cy="19824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142" y="2110276"/>
            <a:ext cx="198017" cy="19824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59" y="2110276"/>
            <a:ext cx="198017" cy="19824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68" y="1933019"/>
            <a:ext cx="198017" cy="19824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85" y="1933019"/>
            <a:ext cx="198017" cy="19824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2" y="1933019"/>
            <a:ext cx="198017" cy="198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91" y="1623689"/>
            <a:ext cx="929982" cy="1059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05" y="1529919"/>
            <a:ext cx="769571" cy="11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>
            <a:off x="3440483" y="3615966"/>
            <a:ext cx="2263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laptop</a:t>
            </a:r>
          </a:p>
          <a:p>
            <a:pPr algn="ctr"/>
            <a:r>
              <a:rPr lang="en-GB" dirty="0">
                <a:cs typeface="Twinkl"/>
              </a:rPr>
              <a:t>weighs</a:t>
            </a:r>
          </a:p>
          <a:p>
            <a:pPr algn="ctr"/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sz="2800" dirty="0"/>
              <a:t>Find and compare the mass of the objects.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5681" y="3615966"/>
            <a:ext cx="2263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stapler</a:t>
            </a:r>
          </a:p>
          <a:p>
            <a:pPr algn="ctr"/>
            <a:r>
              <a:rPr lang="en-GB" dirty="0">
                <a:cs typeface="Twinkl"/>
              </a:rPr>
              <a:t>weighs </a:t>
            </a:r>
          </a:p>
          <a:p>
            <a:pPr algn="ctr"/>
            <a:r>
              <a:rPr lang="en-GB" dirty="0">
                <a:cs typeface="Twinkl"/>
              </a:rPr>
              <a:t>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35338" y="4914580"/>
            <a:ext cx="566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stapler is the </a:t>
            </a:r>
            <a:r>
              <a:rPr lang="en-GB" u="sng" dirty="0">
                <a:cs typeface="Twinkl"/>
              </a:rPr>
              <a:t>			</a:t>
            </a:r>
            <a:r>
              <a:rPr lang="en-GB" dirty="0">
                <a:cs typeface="Twinkl"/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75100" y="4125286"/>
            <a:ext cx="56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11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30032" y="4122630"/>
            <a:ext cx="57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16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98109" y="4813960"/>
            <a:ext cx="15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lightest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622085"/>
            <a:ext cx="2183097" cy="80691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00" y="2549794"/>
            <a:ext cx="170419" cy="170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32" y="2549794"/>
            <a:ext cx="170419" cy="170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64" y="2549794"/>
            <a:ext cx="170419" cy="170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096" y="2549794"/>
            <a:ext cx="170419" cy="1706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28" y="2549794"/>
            <a:ext cx="170419" cy="1706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87" y="2396435"/>
            <a:ext cx="170419" cy="1706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419" y="2396435"/>
            <a:ext cx="170419" cy="1706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51" y="2396435"/>
            <a:ext cx="170419" cy="1706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83" y="2396435"/>
            <a:ext cx="170419" cy="1706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51" y="2244767"/>
            <a:ext cx="170419" cy="1706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83" y="2244767"/>
            <a:ext cx="170419" cy="17061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86" y="2622085"/>
            <a:ext cx="2183097" cy="80691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863" y="2574019"/>
            <a:ext cx="146221" cy="14638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88" y="2574019"/>
            <a:ext cx="146221" cy="14638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712" y="2574019"/>
            <a:ext cx="146221" cy="14638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37" y="2574019"/>
            <a:ext cx="146221" cy="14638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62" y="2574019"/>
            <a:ext cx="146221" cy="14638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53" y="2622086"/>
            <a:ext cx="2183097" cy="80691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003" y="2549795"/>
            <a:ext cx="170419" cy="170611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35" y="2549795"/>
            <a:ext cx="170419" cy="17061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67" y="2549795"/>
            <a:ext cx="170419" cy="170611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99" y="2549795"/>
            <a:ext cx="170419" cy="17061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31" y="2549795"/>
            <a:ext cx="170419" cy="170611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90" y="2396436"/>
            <a:ext cx="170419" cy="170611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22" y="2396436"/>
            <a:ext cx="170419" cy="170611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254" y="2396436"/>
            <a:ext cx="170419" cy="170611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86" y="2396436"/>
            <a:ext cx="170419" cy="170611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22" y="2244767"/>
            <a:ext cx="170419" cy="17061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54" y="2244767"/>
            <a:ext cx="170419" cy="17061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86" y="2244767"/>
            <a:ext cx="170419" cy="170611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740" y="2092630"/>
            <a:ext cx="170419" cy="17061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72" y="2092630"/>
            <a:ext cx="170419" cy="170611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09" y="2574019"/>
            <a:ext cx="146221" cy="14638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7" y="2447655"/>
            <a:ext cx="146221" cy="146386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92" y="2447655"/>
            <a:ext cx="146221" cy="146386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16" y="2447655"/>
            <a:ext cx="146221" cy="146386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41" y="2447655"/>
            <a:ext cx="146221" cy="146386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13" y="2447655"/>
            <a:ext cx="146221" cy="146386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92" y="2316850"/>
            <a:ext cx="146221" cy="14638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17" y="2316850"/>
            <a:ext cx="146221" cy="146386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41" y="2316850"/>
            <a:ext cx="146221" cy="146386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38" y="2316850"/>
            <a:ext cx="146221" cy="146386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00" y="2185016"/>
            <a:ext cx="146221" cy="146386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6165284" y="3615966"/>
            <a:ext cx="2263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lunch box weighs</a:t>
            </a:r>
          </a:p>
          <a:p>
            <a:pPr algn="ctr"/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marbles.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568605" y="4107902"/>
            <a:ext cx="57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14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735338" y="5529119"/>
            <a:ext cx="566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Twinkl"/>
              </a:rPr>
              <a:t>The laptop is the </a:t>
            </a:r>
            <a:r>
              <a:rPr lang="en-GB" u="sng" dirty="0">
                <a:cs typeface="Twinkl"/>
              </a:rPr>
              <a:t>			</a:t>
            </a:r>
            <a:r>
              <a:rPr lang="en-GB" dirty="0">
                <a:cs typeface="Twinkl"/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598109" y="5428499"/>
            <a:ext cx="15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Twinkl"/>
              </a:rPr>
              <a:t>heaviest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2974">
            <a:off x="748541" y="2227176"/>
            <a:ext cx="916368" cy="5873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82" y="2244767"/>
            <a:ext cx="716289" cy="497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78" y="2063124"/>
            <a:ext cx="716356" cy="66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1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125" grpId="0"/>
      <p:bldP spid="127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224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Sassoon Infant Rg</vt:lpstr>
      <vt:lpstr>Arial</vt:lpstr>
      <vt:lpstr>Calibri</vt:lpstr>
      <vt:lpstr>Twinkl</vt:lpstr>
      <vt:lpstr>Twinkl SemiBold</vt:lpstr>
      <vt:lpstr>Office Theme</vt:lpstr>
      <vt:lpstr>PowerPoint Presentation</vt:lpstr>
      <vt:lpstr>PowerPoint Presentation</vt:lpstr>
      <vt:lpstr>Mass</vt:lpstr>
      <vt:lpstr>Find and compare the mass of the objects.</vt:lpstr>
      <vt:lpstr>Find and compare the mass of the objects.</vt:lpstr>
      <vt:lpstr>Find and compare the mass of the objects.</vt:lpstr>
      <vt:lpstr>Find and compare the mass of the objects.</vt:lpstr>
      <vt:lpstr>Find and compare the mass of the objects.</vt:lpstr>
      <vt:lpstr>Find and compare the mass of the objects.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Kerlin</dc:creator>
  <cp:lastModifiedBy>C Mccusker</cp:lastModifiedBy>
  <cp:revision>27</cp:revision>
  <dcterms:created xsi:type="dcterms:W3CDTF">2017-08-30T11:39:51Z</dcterms:created>
  <dcterms:modified xsi:type="dcterms:W3CDTF">2020-06-19T15:29:24Z</dcterms:modified>
</cp:coreProperties>
</file>