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will turn into another minibeast!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was born from an egg.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caterpillar!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fly.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spots.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ladybird!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A02004F-AEC8-4AEF-AAC4-CA52F8D4773D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8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eat small insects.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spider!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1054CA76-3070-4329-948A-FB7B108A79F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don’t have any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leave a slimy trail.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snail!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44401A80-2F79-40F8-B6AF-525FC56BF475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wings.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came from a chrysalis.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butterfly!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56C4D0D-A99C-47E9-B08D-68EC247AB75B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burrow.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wriggle around.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worm!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7D74BC17-B556-4664-AD50-4155DA5B698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striped.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make honey.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bee!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D957E431-44D5-4078-8D43-CF4CEE5B2F9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in a nest.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work for my queen.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an ant!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</p:spTree>
    <p:extLst>
      <p:ext uri="{BB962C8B-B14F-4D97-AF65-F5344CB8AC3E}">
        <p14:creationId xmlns:p14="http://schemas.microsoft.com/office/powerpoint/2010/main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59</TotalTime>
  <Words>286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C Mccusker</cp:lastModifiedBy>
  <cp:revision>6</cp:revision>
  <dcterms:created xsi:type="dcterms:W3CDTF">2020-04-24T04:53:00Z</dcterms:created>
  <dcterms:modified xsi:type="dcterms:W3CDTF">2020-06-13T10:52:33Z</dcterms:modified>
</cp:coreProperties>
</file>