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90" r:id="rId2"/>
    <p:sldId id="278" r:id="rId3"/>
    <p:sldId id="288" r:id="rId4"/>
    <p:sldId id="296" r:id="rId5"/>
    <p:sldId id="284" r:id="rId6"/>
    <p:sldId id="294" r:id="rId7"/>
    <p:sldId id="277" r:id="rId8"/>
    <p:sldId id="264" r:id="rId9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80" d="100"/>
          <a:sy n="80" d="100"/>
        </p:scale>
        <p:origin x="14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EA736B-C385-438B-807B-6658098B6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E171C-E93C-4CFC-8DB2-AE806E8D36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BAB441-C77A-40BD-8E16-4193A39DA4CD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EADEE-69E9-4EC6-98BA-0258B4144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0E581-02B0-4969-8990-632DD7A7A8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D0465A-B2CD-4BCC-B1AF-BD8ACBF7F6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5AD36-C0DC-46CB-9446-1F0A27C1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EA50-0B7C-47F1-885A-46163BEBFFE5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A697-ABBA-401D-BC44-0637C71E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4BDB6-85F0-4EB0-82B1-B0784028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22C3-A92A-4E4E-BFE6-3D9508D1A4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237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D937B-43B1-4D9D-8584-FA8DB05C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14C5-5704-4D9C-8BEE-3D6FD2C69FBA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1DC79-A103-425B-BD7F-4C82062D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25357-2690-495D-9E18-943D04E0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B4F-3544-4058-B4B3-B3FB95D1F8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92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8A95-6E70-4639-99EB-67C2A18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7AFC-EB12-4D6D-B301-332B4968BA68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AE20-1147-4980-BFA9-03E67DD1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C372-A40E-4F6F-8B84-469AB14D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F0746-DE5C-45A0-A1EE-07A08E65A0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99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B202F-5208-48A4-923C-F851973A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4271-CA74-46BD-BCFB-BECAB5CCB401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964E-54E6-46C9-BE81-0AEF1B7A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37F04-583C-4CD9-BEA4-04A2A38D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31E1-0DED-47BF-B2EE-651744E04A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93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35DFF-B263-4322-821A-F78F8BF4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CB18-FCA0-4DA6-9B6B-19A6927EC1D6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FA78-7FC6-467A-B39E-1C41E776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FBD40-EEB7-424E-BECC-AF2122C0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E1D33-EEE5-4375-A99A-70F301D940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2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A471E5-9D77-49A9-ADC9-DCEF276C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005E-37A3-42BB-85D6-D41576A83553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079B02-6A53-4DF4-9DD4-66FD57D3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D27D36-F7C1-4DA6-B0D3-7081D2BD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5B101-5ACE-490B-96CE-C8235E4128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5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03DF0D-279B-4E43-A18E-58E79531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B6A7-3921-4490-B3D9-591B0EFDA716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BB77F7-E529-4CFE-87F5-6C609B64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F74A89-2F46-4DDF-8BB0-DA72FDEA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94CC-85A2-44CF-A221-4D177192B9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03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2895EB-6E40-4412-94A6-F6A4A467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FD54-9784-4C06-A3C9-DD8D80B6C5E1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F16295-B3A1-4570-AD0E-3FA232C6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98F0BE-9DBC-4B07-9C97-940AD63F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4EBC7-B649-4953-9C24-DE1F9D9C38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7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786B32-9E16-42C4-BC59-9DA2FB49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BBB-B4DB-4744-904D-70EE8C001ED2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C42DEA-A57E-4209-9279-8DC5F88A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726F75-1900-43D4-AE93-8477AE6D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BAD5-0ADD-45CF-AF25-5BAA7938FB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9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22040D-613E-4C74-A46E-96817A59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AA5A-1B74-4509-BC86-755A35FDCAAD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5D4CB8-9D66-4FC5-9310-6A9586F6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3D62A6-BCC9-44D6-B985-C0E5DA0E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6C2D8-79C5-4254-9174-D9ADCCDC5D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257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0D3FDD-9135-4857-AFDC-31FF3F8F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D755-08F7-4369-A565-1792F123F033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983B26-4CFE-450E-AA49-2A011E2A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12DB78-1A38-49A9-B3EF-3BF7A2FF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C7DBE-6F7B-485E-BBFE-9C11C4489E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56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DE275B-3EFC-4D54-9FBA-2A93061C8A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9B030A-F2B1-40CC-81E3-F6D1962501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2F1CC-B28B-4813-A923-03E328489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F5738B-6CD8-4206-ADFC-FC4EED8A2103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3B34E-8B3D-4C51-AA2C-895A9D706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8BBF-E853-4025-89D3-F3E8523EA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405B1C3-2E9B-4773-AA41-1C2FD39FFB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BF32896-C44C-41BD-8FFA-D0053509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0" y="56440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Carr</a:t>
            </a:r>
            <a:endParaRPr lang="en-US" altLang="en-US" sz="8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5" name="Picture 2" descr="http://static.freepik.com/free-photo/cartoon-car-illustrations----vector_34-51758.jpg">
            <a:extLst>
              <a:ext uri="{FF2B5EF4-FFF2-40B4-BE49-F238E27FC236}">
                <a16:creationId xmlns:a16="http://schemas.microsoft.com/office/drawing/2014/main" id="{5288C404-CC33-441A-9032-46F7E1FBC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776" r="2641" b="8411"/>
          <a:stretch/>
        </p:blipFill>
        <p:spPr bwMode="auto">
          <a:xfrm>
            <a:off x="2843808" y="2177569"/>
            <a:ext cx="3456384" cy="259228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0D4A1-FC2A-449B-8399-F15A00F33F56}"/>
              </a:ext>
            </a:extLst>
          </p:cNvPr>
          <p:cNvSpPr txBox="1"/>
          <p:nvPr/>
        </p:nvSpPr>
        <p:spPr>
          <a:xfrm>
            <a:off x="3851920" y="4941374"/>
            <a:ext cx="18229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3" name="Car (1)">
            <a:hlinkClick r:id="" action="ppaction://media"/>
            <a:extLst>
              <a:ext uri="{FF2B5EF4-FFF2-40B4-BE49-F238E27FC236}">
                <a16:creationId xmlns:a16="http://schemas.microsoft.com/office/drawing/2014/main" id="{AAE6E003-D6A0-4FFA-9C54-7C584C6D2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43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85E3C8F-82E3-4786-9CE9-091899CA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98487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Carbhán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2" descr="http://us.123rf.com/400wm/400/400/clairev/clairev1206/clairev120600005/13882901-cartoon-camping-van---illustration.jpg">
            <a:extLst>
              <a:ext uri="{FF2B5EF4-FFF2-40B4-BE49-F238E27FC236}">
                <a16:creationId xmlns:a16="http://schemas.microsoft.com/office/drawing/2014/main" id="{ED463F59-442A-4546-B1F7-10FE3E55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3910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345DB-D379-41A4-8BCB-7F6EEAABC3FD}"/>
              </a:ext>
            </a:extLst>
          </p:cNvPr>
          <p:cNvSpPr txBox="1"/>
          <p:nvPr/>
        </p:nvSpPr>
        <p:spPr>
          <a:xfrm>
            <a:off x="2944791" y="5041046"/>
            <a:ext cx="3254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Caravan</a:t>
            </a:r>
          </a:p>
        </p:txBody>
      </p:sp>
      <p:pic>
        <p:nvPicPr>
          <p:cNvPr id="3" name="Carbhàn ">
            <a:hlinkClick r:id="" action="ppaction://media"/>
            <a:extLst>
              <a:ext uri="{FF2B5EF4-FFF2-40B4-BE49-F238E27FC236}">
                <a16:creationId xmlns:a16="http://schemas.microsoft.com/office/drawing/2014/main" id="{3A00B6CC-8B86-47C9-A31C-342D14F60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4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14A3043-2322-4690-848F-B72DCE83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680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Bád</a:t>
            </a:r>
            <a:endParaRPr lang="en-US" altLang="en-US" sz="8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7" name="Picture 2" descr="http://www.cruisetimetables.com/pictures/norwegian-breakaway-cruise-ship.jpg">
            <a:extLst>
              <a:ext uri="{FF2B5EF4-FFF2-40B4-BE49-F238E27FC236}">
                <a16:creationId xmlns:a16="http://schemas.microsoft.com/office/drawing/2014/main" id="{3772FC1A-21B7-4512-A40B-5DEE0401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6" y="1811088"/>
            <a:ext cx="43783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3CAA6-6357-434A-9729-EB2F8C170706}"/>
              </a:ext>
            </a:extLst>
          </p:cNvPr>
          <p:cNvSpPr txBox="1"/>
          <p:nvPr/>
        </p:nvSpPr>
        <p:spPr>
          <a:xfrm>
            <a:off x="3491880" y="4990389"/>
            <a:ext cx="26869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Comic Sans MS" panose="030F0702030302020204" pitchFamily="66" charset="0"/>
              </a:rPr>
              <a:t>Boat</a:t>
            </a:r>
            <a:r>
              <a:rPr lang="en-GB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Bàd ">
            <a:hlinkClick r:id="" action="ppaction://media"/>
            <a:extLst>
              <a:ext uri="{FF2B5EF4-FFF2-40B4-BE49-F238E27FC236}">
                <a16:creationId xmlns:a16="http://schemas.microsoft.com/office/drawing/2014/main" id="{1CBBE965-27EF-4AE4-BB0C-9E0BC61D9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FFB67BB-B543-437F-9960-46BB0020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Traein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9" name="Picture 2" descr="http://cdn.londonandpartners.com/visit/london-organisations/transport-system/59590-640x360-overground-train_640.jpg">
            <a:extLst>
              <a:ext uri="{FF2B5EF4-FFF2-40B4-BE49-F238E27FC236}">
                <a16:creationId xmlns:a16="http://schemas.microsoft.com/office/drawing/2014/main" id="{3DB487C9-D0F7-4FAA-AF4C-C7083BE2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1917915"/>
            <a:ext cx="5153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0A7C94-08C2-43DF-ABA9-F2C11567A4E4}"/>
              </a:ext>
            </a:extLst>
          </p:cNvPr>
          <p:cNvSpPr txBox="1"/>
          <p:nvPr/>
        </p:nvSpPr>
        <p:spPr>
          <a:xfrm>
            <a:off x="3491880" y="5095759"/>
            <a:ext cx="2472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Train</a:t>
            </a:r>
          </a:p>
        </p:txBody>
      </p:sp>
      <p:pic>
        <p:nvPicPr>
          <p:cNvPr id="3" name="Traein ">
            <a:hlinkClick r:id="" action="ppaction://media"/>
            <a:extLst>
              <a:ext uri="{FF2B5EF4-FFF2-40B4-BE49-F238E27FC236}">
                <a16:creationId xmlns:a16="http://schemas.microsoft.com/office/drawing/2014/main" id="{C676F4A2-38C0-4D45-80B4-E11D151E7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57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0E554B1-5DAF-4297-8751-B9E125D1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Eitleán</a:t>
            </a:r>
            <a:endParaRPr lang="en-US" altLang="en-US" sz="8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1" name="Picture 2" descr="http://heleneoival.files.wordpress.com/2011/04/aeroplane.gif">
            <a:extLst>
              <a:ext uri="{FF2B5EF4-FFF2-40B4-BE49-F238E27FC236}">
                <a16:creationId xmlns:a16="http://schemas.microsoft.com/office/drawing/2014/main" id="{857908B7-3BCA-43EE-B16A-D3A6C927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94" y="1916651"/>
            <a:ext cx="46212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446B6-2D1F-47C8-AFEE-10E2D88888A2}"/>
              </a:ext>
            </a:extLst>
          </p:cNvPr>
          <p:cNvSpPr txBox="1"/>
          <p:nvPr/>
        </p:nvSpPr>
        <p:spPr>
          <a:xfrm>
            <a:off x="3354359" y="5085184"/>
            <a:ext cx="2435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Plane</a:t>
            </a:r>
            <a:r>
              <a:rPr lang="en-GB" dirty="0"/>
              <a:t> </a:t>
            </a:r>
          </a:p>
        </p:txBody>
      </p:sp>
      <p:pic>
        <p:nvPicPr>
          <p:cNvPr id="3" name="Eitleàn ">
            <a:hlinkClick r:id="" action="ppaction://media"/>
            <a:extLst>
              <a:ext uri="{FF2B5EF4-FFF2-40B4-BE49-F238E27FC236}">
                <a16:creationId xmlns:a16="http://schemas.microsoft.com/office/drawing/2014/main" id="{020E2D6C-E357-49E6-9F6B-4456D7498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7B67AE5-0864-446A-9277-AD4C89362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Aerfort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1" name="Picture 2" descr="http://www.halcrow.com/Global/Images/airports/Athens_airport_1.jpg">
            <a:extLst>
              <a:ext uri="{FF2B5EF4-FFF2-40B4-BE49-F238E27FC236}">
                <a16:creationId xmlns:a16="http://schemas.microsoft.com/office/drawing/2014/main" id="{204E9ACB-BA2D-40E0-96A8-A3AD866D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2" y="1742654"/>
            <a:ext cx="48926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2EF69-4667-4E1C-BAC1-15131CA88A09}"/>
              </a:ext>
            </a:extLst>
          </p:cNvPr>
          <p:cNvSpPr txBox="1"/>
          <p:nvPr/>
        </p:nvSpPr>
        <p:spPr>
          <a:xfrm>
            <a:off x="2843808" y="4911304"/>
            <a:ext cx="3695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Airport</a:t>
            </a:r>
            <a:r>
              <a:rPr lang="en-GB" sz="7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Aerfort">
            <a:hlinkClick r:id="" action="ppaction://media"/>
            <a:extLst>
              <a:ext uri="{FF2B5EF4-FFF2-40B4-BE49-F238E27FC236}">
                <a16:creationId xmlns:a16="http://schemas.microsoft.com/office/drawing/2014/main" id="{CE6D5502-7605-45C8-83D9-4E095127F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3D26667-E547-434C-B50E-DC5F85678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565" t="-2256" r="-6825" b="-1997"/>
          <a:stretch/>
        </p:blipFill>
        <p:spPr>
          <a:xfrm>
            <a:off x="2812774" y="1215059"/>
            <a:ext cx="3518453" cy="2355573"/>
          </a:xfrm>
          <a:prstGeom prst="flowChartAlternateProcess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691E30-B06B-4C6B-8937-F4394226AF9B}"/>
              </a:ext>
            </a:extLst>
          </p:cNvPr>
          <p:cNvSpPr/>
          <p:nvPr/>
        </p:nvSpPr>
        <p:spPr>
          <a:xfrm>
            <a:off x="1542166" y="4046847"/>
            <a:ext cx="6059672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Ag obair is ag foghlaim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le chéile ón </a:t>
            </a:r>
            <a:r>
              <a:rPr lang="en-US" sz="405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bhaile</a:t>
            </a: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Léargas saying ">
            <a:hlinkClick r:id="" action="ppaction://media"/>
            <a:extLst>
              <a:ext uri="{FF2B5EF4-FFF2-40B4-BE49-F238E27FC236}">
                <a16:creationId xmlns:a16="http://schemas.microsoft.com/office/drawing/2014/main" id="{FB7D200B-90C8-455A-9099-7DD682244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2CB13FB-075B-444B-B608-DF74393F2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65" t="-2256" r="-6825" b="-1997"/>
          <a:stretch/>
        </p:blipFill>
        <p:spPr>
          <a:xfrm>
            <a:off x="2683565" y="1165364"/>
            <a:ext cx="3518453" cy="2355573"/>
          </a:xfrm>
          <a:prstGeom prst="flowChartAlternateProcess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5D4DC-3A89-4ED7-97D0-87201D95A340}"/>
              </a:ext>
            </a:extLst>
          </p:cNvPr>
          <p:cNvSpPr/>
          <p:nvPr/>
        </p:nvSpPr>
        <p:spPr>
          <a:xfrm>
            <a:off x="1722502" y="3967334"/>
            <a:ext cx="5698997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Working and learning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from home.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28</Words>
  <Application>Microsoft Office PowerPoint</Application>
  <PresentationFormat>On-screen Show (4:3)</PresentationFormat>
  <Paragraphs>16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Carr</vt:lpstr>
      <vt:lpstr>Carbhán</vt:lpstr>
      <vt:lpstr>Bád</vt:lpstr>
      <vt:lpstr>Traein</vt:lpstr>
      <vt:lpstr>Eitleán</vt:lpstr>
      <vt:lpstr>Aerfort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John D</cp:lastModifiedBy>
  <cp:revision>98</cp:revision>
  <cp:lastPrinted>2016-04-30T19:39:05Z</cp:lastPrinted>
  <dcterms:created xsi:type="dcterms:W3CDTF">2012-11-21T10:26:22Z</dcterms:created>
  <dcterms:modified xsi:type="dcterms:W3CDTF">2020-06-10T09:55:10Z</dcterms:modified>
</cp:coreProperties>
</file>