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86" r:id="rId2"/>
    <p:sldId id="280" r:id="rId3"/>
    <p:sldId id="292" r:id="rId4"/>
    <p:sldId id="298" r:id="rId5"/>
    <p:sldId id="282" r:id="rId6"/>
    <p:sldId id="304" r:id="rId7"/>
    <p:sldId id="300" r:id="rId8"/>
    <p:sldId id="302" r:id="rId9"/>
    <p:sldId id="277" r:id="rId10"/>
    <p:sldId id="264" r:id="rId11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68" d="100"/>
          <a:sy n="68" d="100"/>
        </p:scale>
        <p:origin x="18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EA736B-C385-438B-807B-6658098B6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E171C-E93C-4CFC-8DB2-AE806E8D36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FBAB441-C77A-40BD-8E16-4193A39DA4CD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EADEE-69E9-4EC6-98BA-0258B4144F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0E581-02B0-4969-8990-632DD7A7A8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D0465A-B2CD-4BCC-B1AF-BD8ACBF7F68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5AD36-C0DC-46CB-9446-1F0A27C1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EA50-0B7C-47F1-885A-46163BEBFFE5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9A697-ABBA-401D-BC44-0637C71E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4BDB6-85F0-4EB0-82B1-B0784028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22C3-A92A-4E4E-BFE6-3D9508D1A4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237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D937B-43B1-4D9D-8584-FA8DB05C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14C5-5704-4D9C-8BEE-3D6FD2C69FBA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1DC79-A103-425B-BD7F-4C82062D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25357-2690-495D-9E18-943D04E09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B4F-3544-4058-B4B3-B3FB95D1F8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92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8A95-6E70-4639-99EB-67C2A18E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7AFC-EB12-4D6D-B301-332B4968BA68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AE20-1147-4980-BFA9-03E67DD1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C372-A40E-4F6F-8B84-469AB14D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F0746-DE5C-45A0-A1EE-07A08E65A0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199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B202F-5208-48A4-923C-F851973A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4271-CA74-46BD-BCFB-BECAB5CCB401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1964E-54E6-46C9-BE81-0AEF1B7A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37F04-583C-4CD9-BEA4-04A2A38D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31E1-0DED-47BF-B2EE-651744E04A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59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35DFF-B263-4322-821A-F78F8BF4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CB18-FCA0-4DA6-9B6B-19A6927EC1D6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FA78-7FC6-467A-B39E-1C41E776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FBD40-EEB7-424E-BECC-AF2122C0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E1D33-EEE5-4375-A99A-70F301D940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2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A471E5-9D77-49A9-ADC9-DCEF276C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005E-37A3-42BB-85D6-D41576A8355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079B02-6A53-4DF4-9DD4-66FD57D3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D27D36-F7C1-4DA6-B0D3-7081D2BD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5B101-5ACE-490B-96CE-C8235E4128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51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03DF0D-279B-4E43-A18E-58E79531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B6A7-3921-4490-B3D9-591B0EFDA716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BB77F7-E529-4CFE-87F5-6C609B64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F74A89-2F46-4DDF-8BB0-DA72FDEA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E94CC-85A2-44CF-A221-4D177192B9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03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2895EB-6E40-4412-94A6-F6A4A467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FD54-9784-4C06-A3C9-DD8D80B6C5E1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F16295-B3A1-4570-AD0E-3FA232C6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98F0BE-9DBC-4B07-9C97-940AD63F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4EBC7-B649-4953-9C24-DE1F9D9C38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77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786B32-9E16-42C4-BC59-9DA2FB49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8BBB-B4DB-4744-904D-70EE8C001ED2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C42DEA-A57E-4209-9279-8DC5F88A9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726F75-1900-43D4-AE93-8477AE6D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BAD5-0ADD-45CF-AF25-5BAA7938FB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9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22040D-613E-4C74-A46E-96817A59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AA5A-1B74-4509-BC86-755A35FDCAAD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5D4CB8-9D66-4FC5-9310-6A9586F61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D62A6-BCC9-44D6-B985-C0E5DA0E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C2D8-79C5-4254-9174-D9ADCCDC5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257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0D3FDD-9135-4857-AFDC-31FF3F8F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D755-08F7-4369-A565-1792F123F03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983B26-4CFE-450E-AA49-2A011E2A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12DB78-1A38-49A9-B3EF-3BF7A2FF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C7DBE-6F7B-485E-BBFE-9C11C4489E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55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CDE275B-3EFC-4D54-9FBA-2A93061C8A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9B030A-F2B1-40CC-81E3-F6D1962501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2F1CC-B28B-4813-A923-03E328489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F5738B-6CD8-4206-ADFC-FC4EED8A2103}" type="datetimeFigureOut">
              <a:rPr lang="en-GB"/>
              <a:pPr>
                <a:defRPr/>
              </a:pPr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3B34E-8B3D-4C51-AA2C-895A9D706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08BBF-E853-4025-89D3-F3E8523E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405B1C3-2E9B-4773-AA41-1C2FD39FFB3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88B27A2-2F22-42CC-91CB-188801EE1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64989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Laethanta saoire 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9" name="Picture 2" descr="http://i.telegraph.co.uk/multimedia/archive/02424/holiday_2424072b.jpg">
            <a:extLst>
              <a:ext uri="{FF2B5EF4-FFF2-40B4-BE49-F238E27FC236}">
                <a16:creationId xmlns:a16="http://schemas.microsoft.com/office/drawing/2014/main" id="{504B2D0C-B802-43D7-8FD6-C5D61322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44712"/>
            <a:ext cx="33909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F303B-F085-4C2A-99B3-C6C211E1D146}"/>
              </a:ext>
            </a:extLst>
          </p:cNvPr>
          <p:cNvSpPr txBox="1"/>
          <p:nvPr/>
        </p:nvSpPr>
        <p:spPr>
          <a:xfrm>
            <a:off x="2339752" y="4850010"/>
            <a:ext cx="4296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Comic Sans MS" panose="030F0702030302020204" pitchFamily="66" charset="0"/>
              </a:rPr>
              <a:t>Holidays</a:t>
            </a:r>
            <a:r>
              <a:rPr lang="en-GB" dirty="0"/>
              <a:t> </a:t>
            </a:r>
          </a:p>
        </p:txBody>
      </p:sp>
      <p:pic>
        <p:nvPicPr>
          <p:cNvPr id="3" name="Laethanta Saoire">
            <a:hlinkClick r:id="" action="ppaction://media"/>
            <a:extLst>
              <a:ext uri="{FF2B5EF4-FFF2-40B4-BE49-F238E27FC236}">
                <a16:creationId xmlns:a16="http://schemas.microsoft.com/office/drawing/2014/main" id="{547286A9-2E36-40CC-834F-8A18AD092C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2CB13FB-075B-444B-B608-DF74393F2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65" t="-2256" r="-6825" b="-1997"/>
          <a:stretch/>
        </p:blipFill>
        <p:spPr>
          <a:xfrm>
            <a:off x="2683565" y="1165364"/>
            <a:ext cx="3518453" cy="2355573"/>
          </a:xfrm>
          <a:prstGeom prst="flowChartAlternateProcess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5D4DC-3A89-4ED7-97D0-87201D95A340}"/>
              </a:ext>
            </a:extLst>
          </p:cNvPr>
          <p:cNvSpPr/>
          <p:nvPr/>
        </p:nvSpPr>
        <p:spPr>
          <a:xfrm>
            <a:off x="1722502" y="3967334"/>
            <a:ext cx="5698997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Working and learning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from home.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907F772-5244-438A-BEF7-ABE087FE5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84187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 trá </a:t>
            </a:r>
            <a:endParaRPr lang="en-US" altLang="en-US" sz="8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AF401-1492-4918-AC9A-26578A940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6" name="Picture 2" descr="https://encrypted-tbn2.gstatic.com/images?q=tbn:ANd9GcSukrdsjlsASsubXC_pozprc7VKbs3z7SDWmrIm-4j1l5OQgjah_w">
            <a:extLst>
              <a:ext uri="{FF2B5EF4-FFF2-40B4-BE49-F238E27FC236}">
                <a16:creationId xmlns:a16="http://schemas.microsoft.com/office/drawing/2014/main" id="{0DC79580-1B4A-4538-BCC8-886DDF43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56" y="1954212"/>
            <a:ext cx="4992688" cy="3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2BE2D-40C8-479E-9963-238B08ACE083}"/>
              </a:ext>
            </a:extLst>
          </p:cNvPr>
          <p:cNvSpPr txBox="1"/>
          <p:nvPr/>
        </p:nvSpPr>
        <p:spPr>
          <a:xfrm>
            <a:off x="3275856" y="5050374"/>
            <a:ext cx="3039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Comic Sans MS" panose="030F0702030302020204" pitchFamily="66" charset="0"/>
              </a:rPr>
              <a:t>Beach</a:t>
            </a:r>
          </a:p>
        </p:txBody>
      </p:sp>
      <p:pic>
        <p:nvPicPr>
          <p:cNvPr id="2" name="An Trà">
            <a:hlinkClick r:id="" action="ppaction://media"/>
            <a:extLst>
              <a:ext uri="{FF2B5EF4-FFF2-40B4-BE49-F238E27FC236}">
                <a16:creationId xmlns:a16="http://schemas.microsoft.com/office/drawing/2014/main" id="{26C78B77-E90B-4929-B71F-C843A418E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052C9F6-95F3-4335-ADD2-F99DD5DE3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Linn </a:t>
            </a:r>
            <a:r>
              <a:rPr lang="en-GB" altLang="en-US" sz="7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snámha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3" name="Picture 2" descr="http://www.your-perfect-algarve-holiday.com/images/Albufeira-hotel-paraiso-image.jpg">
            <a:extLst>
              <a:ext uri="{FF2B5EF4-FFF2-40B4-BE49-F238E27FC236}">
                <a16:creationId xmlns:a16="http://schemas.microsoft.com/office/drawing/2014/main" id="{C8C3F774-6247-4FB4-BBFC-C57EB43C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81" y="1952625"/>
            <a:ext cx="40084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79CA12-971E-4CFA-B022-0F76D5BB4427}"/>
              </a:ext>
            </a:extLst>
          </p:cNvPr>
          <p:cNvSpPr txBox="1"/>
          <p:nvPr/>
        </p:nvSpPr>
        <p:spPr>
          <a:xfrm>
            <a:off x="1526853" y="4905375"/>
            <a:ext cx="6373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Swimming pool</a:t>
            </a:r>
          </a:p>
        </p:txBody>
      </p:sp>
      <p:pic>
        <p:nvPicPr>
          <p:cNvPr id="3" name="Linn Snàmha">
            <a:hlinkClick r:id="" action="ppaction://media"/>
            <a:extLst>
              <a:ext uri="{FF2B5EF4-FFF2-40B4-BE49-F238E27FC236}">
                <a16:creationId xmlns:a16="http://schemas.microsoft.com/office/drawing/2014/main" id="{1085FA69-9848-4A2F-8EC3-2A56D7C99F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08983" y="29969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48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F5458A1-5C69-4D12-A204-A7A9C8C8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76993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Páirc uisce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7" name="Picture 2" descr="http://www.spainted.com/images/Western-Park.jpg">
            <a:extLst>
              <a:ext uri="{FF2B5EF4-FFF2-40B4-BE49-F238E27FC236}">
                <a16:creationId xmlns:a16="http://schemas.microsoft.com/office/drawing/2014/main" id="{0326140C-7561-408B-A0A4-FF075DAF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31" y="1912937"/>
            <a:ext cx="49101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21A06-FB75-4A5A-A771-261AACEF6030}"/>
              </a:ext>
            </a:extLst>
          </p:cNvPr>
          <p:cNvSpPr txBox="1"/>
          <p:nvPr/>
        </p:nvSpPr>
        <p:spPr>
          <a:xfrm>
            <a:off x="2195736" y="4945064"/>
            <a:ext cx="5463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Water park </a:t>
            </a:r>
          </a:p>
        </p:txBody>
      </p:sp>
      <p:pic>
        <p:nvPicPr>
          <p:cNvPr id="3" name="Pàirc Uisce">
            <a:hlinkClick r:id="" action="ppaction://media"/>
            <a:extLst>
              <a:ext uri="{FF2B5EF4-FFF2-40B4-BE49-F238E27FC236}">
                <a16:creationId xmlns:a16="http://schemas.microsoft.com/office/drawing/2014/main" id="{4A8278A7-E59D-49A4-9571-E17C30633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62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555AAF3-6249-4D7A-B379-1DA101A03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057" y="333623"/>
            <a:ext cx="8458200" cy="2187575"/>
          </a:xfrm>
        </p:spPr>
        <p:txBody>
          <a:bodyPr/>
          <a:lstStyle/>
          <a:p>
            <a:pPr eaLnBrk="1" hangingPunct="1"/>
            <a:r>
              <a:rPr lang="en-GB" altLang="en-US" sz="6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Uachtar reoite</a:t>
            </a:r>
            <a:endParaRPr lang="en-US" altLang="en-US" sz="6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2" descr="https://encrypted-tbn1.gstatic.com/images?q=tbn:ANd9GcRtpleY_833y5a7ViFUIbatSoEr-CLzC7FMAnMkEamZpgTxo_gXgA">
            <a:extLst>
              <a:ext uri="{FF2B5EF4-FFF2-40B4-BE49-F238E27FC236}">
                <a16:creationId xmlns:a16="http://schemas.microsoft.com/office/drawing/2014/main" id="{3653F3FB-1CC4-43F0-A444-9F8ADF86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21198"/>
            <a:ext cx="31686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4981B-742F-4854-B86B-D0AEAC9B0A65}"/>
              </a:ext>
            </a:extLst>
          </p:cNvPr>
          <p:cNvSpPr txBox="1"/>
          <p:nvPr/>
        </p:nvSpPr>
        <p:spPr>
          <a:xfrm>
            <a:off x="2483768" y="4984034"/>
            <a:ext cx="4836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Ice cream </a:t>
            </a:r>
          </a:p>
        </p:txBody>
      </p:sp>
      <p:pic>
        <p:nvPicPr>
          <p:cNvPr id="3" name="Uachtar Reoite ">
            <a:hlinkClick r:id="" action="ppaction://media"/>
            <a:extLst>
              <a:ext uri="{FF2B5EF4-FFF2-40B4-BE49-F238E27FC236}">
                <a16:creationId xmlns:a16="http://schemas.microsoft.com/office/drawing/2014/main" id="{B8AFAB38-51B7-4019-9808-3A0E32AE9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24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D2D902E-0A44-4AFB-A0AB-67A3C2F2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E66FF6B-3BA5-4372-A610-52987B8D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Uachtar </a:t>
            </a:r>
            <a:r>
              <a:rPr lang="en-GB" altLang="en-US" sz="72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gréine</a:t>
            </a:r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Picture 12" descr="https://encrypted-tbn0.gstatic.com/images?q=tbn:ANd9GcTjQYK84lhyXtWLtjh4lSeUNctDcgGZSjKt1Wjh_wZ-BM5N-gU7lA">
            <a:extLst>
              <a:ext uri="{FF2B5EF4-FFF2-40B4-BE49-F238E27FC236}">
                <a16:creationId xmlns:a16="http://schemas.microsoft.com/office/drawing/2014/main" id="{6959F0EB-94F3-4D36-A841-B19B2B97C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12853"/>
          <a:stretch/>
        </p:blipFill>
        <p:spPr bwMode="auto">
          <a:xfrm>
            <a:off x="2807804" y="1952836"/>
            <a:ext cx="3528392" cy="2952328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EB9659-24B0-422A-B7AB-4A0FA051E97A}"/>
              </a:ext>
            </a:extLst>
          </p:cNvPr>
          <p:cNvSpPr txBox="1"/>
          <p:nvPr/>
        </p:nvSpPr>
        <p:spPr>
          <a:xfrm>
            <a:off x="2232257" y="4783928"/>
            <a:ext cx="4679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Sun cream</a:t>
            </a:r>
          </a:p>
        </p:txBody>
      </p:sp>
      <p:pic>
        <p:nvPicPr>
          <p:cNvPr id="3" name="Uachtar gréine">
            <a:hlinkClick r:id="" action="ppaction://media"/>
            <a:extLst>
              <a:ext uri="{FF2B5EF4-FFF2-40B4-BE49-F238E27FC236}">
                <a16:creationId xmlns:a16="http://schemas.microsoft.com/office/drawing/2014/main" id="{90AA7496-5C70-46C2-A321-CCDF73DCD6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940949E-1E45-4EBE-AE89-4E9AF46D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1070FF6F-62DD-4C45-86FA-BB4741F58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-1087835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Óstán</a:t>
            </a:r>
            <a:r>
              <a:rPr lang="en-GB" altLang="en-US" sz="20000" dirty="0"/>
              <a:t> </a:t>
            </a:r>
            <a:endParaRPr lang="en-US" altLang="en-US" sz="20000" dirty="0"/>
          </a:p>
        </p:txBody>
      </p:sp>
      <p:pic>
        <p:nvPicPr>
          <p:cNvPr id="28676" name="Picture 1" descr="C:\Documents and Settings\user\Local Settings\Temporary Internet Files\Content.IE5\0UPMG816\MC900352099[1].wmf">
            <a:extLst>
              <a:ext uri="{FF2B5EF4-FFF2-40B4-BE49-F238E27FC236}">
                <a16:creationId xmlns:a16="http://schemas.microsoft.com/office/drawing/2014/main" id="{2B0BE753-9E55-4E85-8E92-56F0FA758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76623"/>
            <a:ext cx="3698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7C5FA3-C3DC-47FD-A68D-B1F0DBA9E71F}"/>
              </a:ext>
            </a:extLst>
          </p:cNvPr>
          <p:cNvSpPr txBox="1"/>
          <p:nvPr/>
        </p:nvSpPr>
        <p:spPr>
          <a:xfrm>
            <a:off x="3491880" y="4653136"/>
            <a:ext cx="2573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Hotel</a:t>
            </a:r>
          </a:p>
        </p:txBody>
      </p:sp>
      <p:pic>
        <p:nvPicPr>
          <p:cNvPr id="3" name="Óstan">
            <a:hlinkClick r:id="" action="ppaction://media"/>
            <a:extLst>
              <a:ext uri="{FF2B5EF4-FFF2-40B4-BE49-F238E27FC236}">
                <a16:creationId xmlns:a16="http://schemas.microsoft.com/office/drawing/2014/main" id="{AF2E2FC6-87C1-450B-ADA5-7B0B7D88B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675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56FE62A-F570-45EF-999F-03D0F9C2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BCC3705-0B2B-4C34-BD65-3B76C3BC1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7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Bialann</a:t>
            </a:r>
            <a:endParaRPr lang="en-US" altLang="en-US" sz="7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4" name="Picture 2" descr="http://www.goldenpalmshoteldelhi.com/images/content/restaurants-2.jpg">
            <a:extLst>
              <a:ext uri="{FF2B5EF4-FFF2-40B4-BE49-F238E27FC236}">
                <a16:creationId xmlns:a16="http://schemas.microsoft.com/office/drawing/2014/main" id="{FA52929F-FD86-436A-9142-593A93419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8" y="1532729"/>
            <a:ext cx="63928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E526F-E282-464C-8D81-D5F2E9312E30}"/>
              </a:ext>
            </a:extLst>
          </p:cNvPr>
          <p:cNvSpPr txBox="1"/>
          <p:nvPr/>
        </p:nvSpPr>
        <p:spPr>
          <a:xfrm>
            <a:off x="2267744" y="5039554"/>
            <a:ext cx="49968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solidFill>
                  <a:srgbClr val="0070C0"/>
                </a:solidFill>
                <a:latin typeface="Comic Sans MS" panose="030F0702030302020204" pitchFamily="66" charset="0"/>
              </a:rPr>
              <a:t>Restaurant</a:t>
            </a:r>
            <a:r>
              <a:rPr lang="en-GB" dirty="0"/>
              <a:t> </a:t>
            </a:r>
          </a:p>
        </p:txBody>
      </p:sp>
      <p:pic>
        <p:nvPicPr>
          <p:cNvPr id="3" name="Bialann">
            <a:hlinkClick r:id="" action="ppaction://media"/>
            <a:extLst>
              <a:ext uri="{FF2B5EF4-FFF2-40B4-BE49-F238E27FC236}">
                <a16:creationId xmlns:a16="http://schemas.microsoft.com/office/drawing/2014/main" id="{B8EF796E-F3BE-451F-BBC7-4D5C1DD67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25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25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23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3D26667-E547-434C-B50E-DC5F856780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565" t="-2256" r="-6825" b="-1997"/>
          <a:stretch/>
        </p:blipFill>
        <p:spPr>
          <a:xfrm>
            <a:off x="2812774" y="1215059"/>
            <a:ext cx="3518453" cy="2355573"/>
          </a:xfrm>
          <a:prstGeom prst="flowChartAlternateProcess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691E30-B06B-4C6B-8937-F4394226AF9B}"/>
              </a:ext>
            </a:extLst>
          </p:cNvPr>
          <p:cNvSpPr/>
          <p:nvPr/>
        </p:nvSpPr>
        <p:spPr>
          <a:xfrm>
            <a:off x="1542166" y="4046847"/>
            <a:ext cx="605967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Ag obair is ag foghlaim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le chéile ón </a:t>
            </a:r>
            <a:r>
              <a:rPr lang="en-US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bhaile</a:t>
            </a:r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Léargas saying ">
            <a:hlinkClick r:id="" action="ppaction://media"/>
            <a:extLst>
              <a:ext uri="{FF2B5EF4-FFF2-40B4-BE49-F238E27FC236}">
                <a16:creationId xmlns:a16="http://schemas.microsoft.com/office/drawing/2014/main" id="{FB7D200B-90C8-455A-9099-7DD682244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200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42</Words>
  <Application>Microsoft Office PowerPoint</Application>
  <PresentationFormat>On-screen Show (4:3)</PresentationFormat>
  <Paragraphs>20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Laethanta saoire </vt:lpstr>
      <vt:lpstr>An trá </vt:lpstr>
      <vt:lpstr>Linn snámha</vt:lpstr>
      <vt:lpstr>Páirc uisce</vt:lpstr>
      <vt:lpstr>Uachtar reoite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John D</cp:lastModifiedBy>
  <cp:revision>96</cp:revision>
  <cp:lastPrinted>2016-04-30T19:39:05Z</cp:lastPrinted>
  <dcterms:created xsi:type="dcterms:W3CDTF">2012-11-21T10:26:22Z</dcterms:created>
  <dcterms:modified xsi:type="dcterms:W3CDTF">2020-06-10T09:54:54Z</dcterms:modified>
</cp:coreProperties>
</file>