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77" r:id="rId4"/>
    <p:sldId id="264" r:id="rId5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39FB-150E-4B9E-A64E-5A6A490183AF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FBD68-EF86-4E7C-8F34-97DA0084B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FBD68-EF86-4E7C-8F34-97DA0084BA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82CF5-EFBF-4CC0-A707-C18F6794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8637-8D06-4DA2-84F4-67BAEFC03C0F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9E4CD-D4D6-4FC9-86B5-00BA5DFB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916C-5808-4C5A-B2B8-95B59F7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15C36-BE3C-4009-A121-0006A1B08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90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BC9AC-175E-4E7D-81CB-5A09C7F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8133-2B45-48CC-AD06-010909246D4D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931EC-3B61-445D-80BC-39392A43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55888-293F-4C0A-A82A-19176845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B6EF-5862-45B8-9FBC-03A9E1157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48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48F79-028E-4D59-BA88-7E854DCC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B3BA-7322-45A2-924E-6B79BC5041A8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A5EA-9120-4280-98DE-F9FC7D60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758AF-3537-4B8B-82AA-D37D1068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54A1C-1979-4AC9-A60F-73AD0ABCA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30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A10E0-4875-4239-8B5D-425C243F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181E-C20C-433D-8486-68E18DF6C659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30B40-5FE1-492F-9106-AC2C80F4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FA9FE-AEF7-4BB9-A761-86122ACE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BA316-9760-4444-BA14-8AC4BB7CE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3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DC472-CB5F-49E4-9085-8D623344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B8FC-8B8D-4DD5-AB96-76B10F5C9E5B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0861D-D7E2-42AE-A66D-8D0378AC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DFFC0-6810-484F-9FEF-8AFF1BC4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C0FE7-A5E0-4B20-9592-2A9DF606D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40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942FC7-CCE3-46C6-B7A5-877B6F3F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4336-9588-46E3-A4F8-03C06CA3AC1F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CB1C86-9B3C-4AB2-92EF-F1C0E13C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E05D31-BEA4-4973-8C1C-74BE60D4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F0C42-931F-4ABB-B175-F8AF45BF9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C93C32-F040-4537-A9E5-30289CB2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B8E3-C60D-4AC2-A3A0-1D8F195C47B8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03702D-11CE-4AE6-B600-30A1B803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716FAE-1624-45C1-BFC2-5052CB22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779E6-9ACA-4169-BC0F-8A2ACA726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2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635DDB-9CAF-472F-AC3A-A10FE76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7D0A-4B74-492B-9A7C-0945E93148EF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E78A88-A48B-4DF8-9064-48676BFF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41999F-D502-46B5-9796-E6C0654F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98E9D-3C5F-406D-86AC-AF1BCDEFC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52E49F-248A-45DC-8F22-9792C593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EA04-3170-409C-84C6-EA69C81A364D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EE9768-E738-4CC8-A217-B3255B78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106E14-7E1F-44F7-8476-9695F486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1FD5D-33EF-4CA6-94A7-6EBB975A9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7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60A18F-FE87-4F1A-AFEA-4D54F155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903D-9A69-4E11-B8EC-C7B3276C3C0B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8F9A9C-0CD1-43A0-A78E-61D97CAE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A5F9CF-EED7-4583-AEC7-E8181863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D0E1-0088-43F6-A1FE-34C1C59B9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69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3D368-9A88-4B22-996A-EF18938A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3709-A769-46C9-A66F-755D7951A07D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3E3766-133B-4193-BC28-0E155128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9E4C14-3B9A-4795-B890-25121400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75A9F-7EA4-4A2D-BF69-E30000979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06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73DD7B-88AB-479F-B851-C9EAB7AEE7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C59341-16FC-4FBE-AA6A-BF6D04791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5E1B-5BCE-4361-8794-BC1EFB6F1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8E93F0-9EED-41D9-9BF8-6DD25A75DC60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C4F28-37EC-4767-8BFE-9264C72B8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5417-83BB-4957-B92D-BC494B2C7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6A8DBC0-1B3D-42BD-BFF9-B09CC563E1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C5EF-D5B6-43E2-BDC7-F3FB6E112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975" y="333375"/>
            <a:ext cx="5111750" cy="719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u="sng" dirty="0">
                <a:latin typeface="Comic Sans MS" panose="030F0702030302020204" pitchFamily="66" charset="0"/>
              </a:rPr>
              <a:t>Is </a:t>
            </a:r>
            <a:r>
              <a:rPr lang="en-GB" b="1" u="sng" dirty="0" err="1">
                <a:latin typeface="Comic Sans MS" panose="030F0702030302020204" pitchFamily="66" charset="0"/>
              </a:rPr>
              <a:t>maith</a:t>
            </a:r>
            <a:r>
              <a:rPr lang="en-GB" b="1" u="sng" dirty="0"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latin typeface="Comic Sans MS" panose="030F0702030302020204" pitchFamily="66" charset="0"/>
              </a:rPr>
              <a:t>liom</a:t>
            </a:r>
            <a:r>
              <a:rPr lang="en-GB" b="1" u="sng" dirty="0">
                <a:latin typeface="Comic Sans MS" panose="030F0702030302020204" pitchFamily="66" charset="0"/>
              </a:rPr>
              <a:t>...... </a:t>
            </a:r>
            <a:endParaRPr lang="en-US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1194C-0AB6-43E8-B8F3-880333827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016" y="1530936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>
                <a:latin typeface="Comic Sans MS" panose="030F0702030302020204" pitchFamily="66" charset="0"/>
              </a:rPr>
              <a:t>Is maith liom subh</a:t>
            </a:r>
            <a:r>
              <a:rPr lang="en-GB" altLang="en-US" dirty="0">
                <a:latin typeface="Comic Sans MS" panose="030F0702030302020204" pitchFamily="66" charset="0"/>
              </a:rPr>
              <a:t>,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F9A3D-61FE-42E8-BC5A-0B728403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829" y="2794799"/>
            <a:ext cx="3744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>
                <a:latin typeface="Comic Sans MS" panose="030F0702030302020204" pitchFamily="66" charset="0"/>
              </a:rPr>
              <a:t>Is maith liom bainne,  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98488-5BFF-4E5A-B9C5-05FA8DAAA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390" y="4125528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>
                <a:latin typeface="Comic Sans MS" panose="030F0702030302020204" pitchFamily="66" charset="0"/>
              </a:rPr>
              <a:t>Is maith liom milseáin</a:t>
            </a:r>
            <a:r>
              <a:rPr lang="en-GB" altLang="en-US" sz="2400" dirty="0"/>
              <a:t>,</a:t>
            </a:r>
            <a:endParaRPr lang="en-US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1CFA5-5610-4A5F-AACA-D8E2B023F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138" y="5466307"/>
            <a:ext cx="374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/>
              <a:t>     </a:t>
            </a:r>
            <a:r>
              <a:rPr lang="en-GB" altLang="en-US" sz="2400" dirty="0">
                <a:latin typeface="Comic Sans MS" panose="030F0702030302020204" pitchFamily="66" charset="0"/>
              </a:rPr>
              <a:t>A </a:t>
            </a:r>
            <a:r>
              <a:rPr lang="en-GB" altLang="en-US" sz="2400" dirty="0" err="1">
                <a:latin typeface="Comic Sans MS" panose="030F0702030302020204" pitchFamily="66" charset="0"/>
              </a:rPr>
              <a:t>roinnt</a:t>
            </a:r>
            <a:r>
              <a:rPr lang="en-GB" altLang="en-US" sz="2400" dirty="0">
                <a:latin typeface="Comic Sans MS" panose="030F0702030302020204" pitchFamily="66" charset="0"/>
              </a:rPr>
              <a:t> le </a:t>
            </a:r>
            <a:r>
              <a:rPr lang="en-GB" altLang="en-US" sz="2400" dirty="0" err="1">
                <a:latin typeface="Comic Sans MS" panose="030F0702030302020204" pitchFamily="66" charset="0"/>
              </a:rPr>
              <a:t>Gráinne</a:t>
            </a:r>
            <a:r>
              <a:rPr lang="en-GB" altLang="en-US" sz="2400" dirty="0">
                <a:latin typeface="Comic Sans MS" panose="030F0702030302020204" pitchFamily="66" charset="0"/>
              </a:rPr>
              <a:t>.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9" name="Picture 2" descr="http://www.caef.org.uk/images/d135jam.jpeg">
            <a:extLst>
              <a:ext uri="{FF2B5EF4-FFF2-40B4-BE49-F238E27FC236}">
                <a16:creationId xmlns:a16="http://schemas.microsoft.com/office/drawing/2014/main" id="{115404E5-BDEB-48D6-B392-54AFD493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65175"/>
            <a:ext cx="1260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http://www.todayifoundout.com/wp-content/uploads/2010/10/milk.jpg">
            <a:extLst>
              <a:ext uri="{FF2B5EF4-FFF2-40B4-BE49-F238E27FC236}">
                <a16:creationId xmlns:a16="http://schemas.microsoft.com/office/drawing/2014/main" id="{83AF2913-080B-42B0-A524-5A426B91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921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6" descr="http://blog.thehut.com/wp-content/uploads/2010/02/sweets.jpg">
            <a:extLst>
              <a:ext uri="{FF2B5EF4-FFF2-40B4-BE49-F238E27FC236}">
                <a16:creationId xmlns:a16="http://schemas.microsoft.com/office/drawing/2014/main" id="{1F83D06D-8107-46E6-B2BD-5E1EE1F8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84763"/>
            <a:ext cx="1516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2" descr="http://www.wallpaperswala.com/wp-content/uploads/2013/03/chocolate-birth-day-cake.jpg">
            <a:extLst>
              <a:ext uri="{FF2B5EF4-FFF2-40B4-BE49-F238E27FC236}">
                <a16:creationId xmlns:a16="http://schemas.microsoft.com/office/drawing/2014/main" id="{1372051B-C891-4632-9C82-BE38AB75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688437"/>
            <a:ext cx="15097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s maith liom ">
            <a:hlinkClick r:id="" action="ppaction://media"/>
            <a:extLst>
              <a:ext uri="{FF2B5EF4-FFF2-40B4-BE49-F238E27FC236}">
                <a16:creationId xmlns:a16="http://schemas.microsoft.com/office/drawing/2014/main" id="{A6625A7F-B3D8-4FB8-8EE8-F584AE57E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71212D-C061-431B-BFE4-1DD6829A87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28" y="2564904"/>
            <a:ext cx="1979960" cy="1842790"/>
          </a:xfrm>
          <a:prstGeom prst="rect">
            <a:avLst/>
          </a:prstGeom>
        </p:spPr>
      </p:pic>
      <p:pic>
        <p:nvPicPr>
          <p:cNvPr id="15" name="Picture 14" descr="A picture containing drawing, doll&#10;&#10;Description automatically generated">
            <a:extLst>
              <a:ext uri="{FF2B5EF4-FFF2-40B4-BE49-F238E27FC236}">
                <a16:creationId xmlns:a16="http://schemas.microsoft.com/office/drawing/2014/main" id="{DFA56688-9E56-4303-9323-CD21B84157C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5"/>
          <a:stretch/>
        </p:blipFill>
        <p:spPr>
          <a:xfrm>
            <a:off x="424467" y="4479428"/>
            <a:ext cx="2057400" cy="197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C5EF-D5B6-43E2-BDC7-F3FB6E112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182" y="327731"/>
            <a:ext cx="5111750" cy="719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u="sng" dirty="0">
                <a:latin typeface="Comic Sans MS" panose="030F0702030302020204" pitchFamily="66" charset="0"/>
              </a:rPr>
              <a:t>Is </a:t>
            </a:r>
            <a:r>
              <a:rPr lang="en-GB" b="1" u="sng" dirty="0" err="1">
                <a:latin typeface="Comic Sans MS" panose="030F0702030302020204" pitchFamily="66" charset="0"/>
              </a:rPr>
              <a:t>maith</a:t>
            </a:r>
            <a:r>
              <a:rPr lang="en-GB" b="1" u="sng" dirty="0"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latin typeface="Comic Sans MS" panose="030F0702030302020204" pitchFamily="66" charset="0"/>
              </a:rPr>
              <a:t>liom</a:t>
            </a:r>
            <a:r>
              <a:rPr lang="en-GB" b="1" u="sng" dirty="0">
                <a:latin typeface="Comic Sans MS" panose="030F0702030302020204" pitchFamily="66" charset="0"/>
              </a:rPr>
              <a:t>...... </a:t>
            </a:r>
            <a:endParaRPr lang="en-US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F9A3D-61FE-42E8-BC5A-0B728403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133600"/>
            <a:ext cx="3744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/>
              <a:t> </a:t>
            </a:r>
            <a:endParaRPr lang="en-US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12507-411E-4B42-AD59-E90E5C9CB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344" y="1592367"/>
            <a:ext cx="374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>
                <a:latin typeface="Comic Sans MS" panose="030F0702030302020204" pitchFamily="66" charset="0"/>
              </a:rPr>
              <a:t>Is maith liom cáis,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4F631-691E-4A18-AAEB-D7EEA2ECD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601" y="2936887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>
                <a:latin typeface="Comic Sans MS" panose="030F0702030302020204" pitchFamily="66" charset="0"/>
              </a:rPr>
              <a:t>Is maith liom </a:t>
            </a:r>
            <a:r>
              <a:rPr lang="en-GB" altLang="en-US" sz="2400" dirty="0" err="1">
                <a:latin typeface="Comic Sans MS" panose="030F0702030302020204" pitchFamily="66" charset="0"/>
              </a:rPr>
              <a:t>prátaí</a:t>
            </a:r>
            <a:r>
              <a:rPr lang="en-GB" altLang="en-US" sz="2400" dirty="0">
                <a:latin typeface="Comic Sans MS" panose="030F0702030302020204" pitchFamily="66" charset="0"/>
              </a:rPr>
              <a:t>,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0A3A9-FC90-482F-A151-874557A2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931" y="4203726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>
                <a:latin typeface="Comic Sans MS" panose="030F0702030302020204" pitchFamily="66" charset="0"/>
              </a:rPr>
              <a:t>Is maith liom arán,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A82C2-AE70-4C2F-83D5-E7E618C5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7" y="5597580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>
                <a:latin typeface="Comic Sans MS" panose="030F0702030302020204" pitchFamily="66" charset="0"/>
              </a:rPr>
              <a:t>Agus is maith liom cáca.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60" name="Picture 4" descr="http://www.todayifoundout.com/wp-content/uploads/2010/10/milk.jpg">
            <a:extLst>
              <a:ext uri="{FF2B5EF4-FFF2-40B4-BE49-F238E27FC236}">
                <a16:creationId xmlns:a16="http://schemas.microsoft.com/office/drawing/2014/main" id="{83AF2913-080B-42B0-A524-5A426B91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2530"/>
            <a:ext cx="7921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6" descr="http://blog.thehut.com/wp-content/uploads/2010/02/sweets.jpg">
            <a:extLst>
              <a:ext uri="{FF2B5EF4-FFF2-40B4-BE49-F238E27FC236}">
                <a16:creationId xmlns:a16="http://schemas.microsoft.com/office/drawing/2014/main" id="{1F83D06D-8107-46E6-B2BD-5E1EE1F8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84763"/>
            <a:ext cx="1516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8" descr="http://www.tetrapak.com/food_categories/cheese/semi-hard_cheese/PublishingImages/Semi%20Hard%20Cheese.jpg">
            <a:extLst>
              <a:ext uri="{FF2B5EF4-FFF2-40B4-BE49-F238E27FC236}">
                <a16:creationId xmlns:a16="http://schemas.microsoft.com/office/drawing/2014/main" id="{C1D3F7CF-F4C9-4C9A-92D3-1BBD3AFF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900447"/>
            <a:ext cx="19907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0" descr="http://www.topfoodfacts.com/wp-content/uploads/2013/01/bag-of-potatoes.jpg">
            <a:extLst>
              <a:ext uri="{FF2B5EF4-FFF2-40B4-BE49-F238E27FC236}">
                <a16:creationId xmlns:a16="http://schemas.microsoft.com/office/drawing/2014/main" id="{7F424507-FDE7-4B29-A003-0D2728A7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29225"/>
            <a:ext cx="1368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2" descr="http://www.wallpaperswala.com/wp-content/uploads/2013/03/chocolate-birth-day-cake.jpg">
            <a:extLst>
              <a:ext uri="{FF2B5EF4-FFF2-40B4-BE49-F238E27FC236}">
                <a16:creationId xmlns:a16="http://schemas.microsoft.com/office/drawing/2014/main" id="{1372051B-C891-4632-9C82-BE38AB75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15097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s maith liom 2nd part ">
            <a:hlinkClick r:id="" action="ppaction://media"/>
            <a:extLst>
              <a:ext uri="{FF2B5EF4-FFF2-40B4-BE49-F238E27FC236}">
                <a16:creationId xmlns:a16="http://schemas.microsoft.com/office/drawing/2014/main" id="{1F26FB4E-92AF-46DA-B897-F7C629AA07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" name="Picture 14" descr="A pile of different types of bread&#10;&#10;Description automatically generated">
            <a:extLst>
              <a:ext uri="{FF2B5EF4-FFF2-40B4-BE49-F238E27FC236}">
                <a16:creationId xmlns:a16="http://schemas.microsoft.com/office/drawing/2014/main" id="{BEFC50BA-3B97-489E-AAC0-A93F74C702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83" y="504738"/>
            <a:ext cx="1227560" cy="10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3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3D26667-E547-434C-B50E-DC5F85678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565" t="-2256" r="-6825" b="-1997"/>
          <a:stretch/>
        </p:blipFill>
        <p:spPr>
          <a:xfrm>
            <a:off x="2812774" y="1215059"/>
            <a:ext cx="3518453" cy="2355573"/>
          </a:xfrm>
          <a:prstGeom prst="flowChartAlternateProcess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691E30-B06B-4C6B-8937-F4394226AF9B}"/>
              </a:ext>
            </a:extLst>
          </p:cNvPr>
          <p:cNvSpPr/>
          <p:nvPr/>
        </p:nvSpPr>
        <p:spPr>
          <a:xfrm>
            <a:off x="1542166" y="4046847"/>
            <a:ext cx="6059672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Ag obair is ag foghlaim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le chéile ón </a:t>
            </a:r>
            <a:r>
              <a:rPr lang="en-US" sz="405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bhaile</a:t>
            </a: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Léargas saying ">
            <a:hlinkClick r:id="" action="ppaction://media"/>
            <a:extLst>
              <a:ext uri="{FF2B5EF4-FFF2-40B4-BE49-F238E27FC236}">
                <a16:creationId xmlns:a16="http://schemas.microsoft.com/office/drawing/2014/main" id="{FB7D200B-90C8-455A-9099-7DD682244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200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2CB13FB-075B-444B-B608-DF74393F2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565" t="-2256" r="-6825" b="-1997"/>
          <a:stretch/>
        </p:blipFill>
        <p:spPr>
          <a:xfrm>
            <a:off x="2683565" y="1165364"/>
            <a:ext cx="3518453" cy="2355573"/>
          </a:xfrm>
          <a:prstGeom prst="flowChartAlternateProcess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5D4DC-3A89-4ED7-97D0-87201D95A340}"/>
              </a:ext>
            </a:extLst>
          </p:cNvPr>
          <p:cNvSpPr/>
          <p:nvPr/>
        </p:nvSpPr>
        <p:spPr>
          <a:xfrm>
            <a:off x="1722502" y="3967334"/>
            <a:ext cx="5698997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Working and learning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from home.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68</Words>
  <Application>Microsoft Office PowerPoint</Application>
  <PresentationFormat>On-screen Show (4:3)</PresentationFormat>
  <Paragraphs>16</Paragraphs>
  <Slides>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Is maith liom...... </vt:lpstr>
      <vt:lpstr>Is maith liom......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maith liom......</dc:title>
  <dc:creator>.</dc:creator>
  <cp:lastModifiedBy>John D</cp:lastModifiedBy>
  <cp:revision>17</cp:revision>
  <dcterms:created xsi:type="dcterms:W3CDTF">2013-09-27T10:30:38Z</dcterms:created>
  <dcterms:modified xsi:type="dcterms:W3CDTF">2020-05-29T10:22:24Z</dcterms:modified>
</cp:coreProperties>
</file>