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032" y="176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</TotalTime>
  <Words>122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P Smith</cp:lastModifiedBy>
  <cp:revision>9</cp:revision>
  <dcterms:created xsi:type="dcterms:W3CDTF">2019-06-24T06:27:01Z</dcterms:created>
  <dcterms:modified xsi:type="dcterms:W3CDTF">2020-04-19T18:59:53Z</dcterms:modified>
</cp:coreProperties>
</file>